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560000" cx="10692000"/>
  <p:notesSz cx="7560000" cy="10692000"/>
  <p:embeddedFontLst>
    <p:embeddedFont>
      <p:font typeface="IBM Plex Sans"/>
      <p:regular r:id="rId8"/>
      <p:bold r:id="rId9"/>
      <p:italic r:id="rId10"/>
      <p:boldItalic r:id="rId11"/>
    </p:embeddedFont>
    <p:embeddedFont>
      <p:font typeface="IBM Plex Sans Light"/>
      <p:regular r:id="rId12"/>
      <p:bold r:id="rId13"/>
      <p:italic r:id="rId14"/>
      <p:boldItalic r:id="rId15"/>
    </p:embeddedFont>
    <p:embeddedFont>
      <p:font typeface="Work Sans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216407D7-0E79-4347-9722-22D5A05AC6D5}">
  <a:tblStyle styleId="{216407D7-0E79-4347-9722-22D5A05AC6D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-boldItalic.fntdata"/><Relationship Id="rId10" Type="http://schemas.openxmlformats.org/officeDocument/2006/relationships/font" Target="fonts/IBMPlexSans-italic.fntdata"/><Relationship Id="rId13" Type="http://schemas.openxmlformats.org/officeDocument/2006/relationships/font" Target="fonts/IBMPlexSansLight-bold.fntdata"/><Relationship Id="rId12" Type="http://schemas.openxmlformats.org/officeDocument/2006/relationships/font" Target="fonts/IBMPlexSansLigh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IBMPlexSans-bold.fntdata"/><Relationship Id="rId15" Type="http://schemas.openxmlformats.org/officeDocument/2006/relationships/font" Target="fonts/IBMPlexSansLight-boldItalic.fntdata"/><Relationship Id="rId14" Type="http://schemas.openxmlformats.org/officeDocument/2006/relationships/font" Target="fonts/IBMPlexSansLight-italic.fntdata"/><Relationship Id="rId17" Type="http://schemas.openxmlformats.org/officeDocument/2006/relationships/font" Target="fonts/WorkSans-bold.fntdata"/><Relationship Id="rId16" Type="http://schemas.openxmlformats.org/officeDocument/2006/relationships/font" Target="fonts/WorkSans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IBMPlex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f51aaf160_0_11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f51aaf160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0" y="542200"/>
            <a:ext cx="60729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EB8B8C"/>
                </a:solidFill>
                <a:latin typeface="IBM Plex Sans"/>
                <a:ea typeface="IBM Plex Sans"/>
                <a:cs typeface="IBM Plex Sans"/>
                <a:sym typeface="IBM Plex Sans"/>
              </a:rPr>
              <a:t>SPEED DATING</a:t>
            </a:r>
            <a:endParaRPr>
              <a:solidFill>
                <a:srgbClr val="EB8B8C"/>
              </a:solidFill>
            </a:endParaRPr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499788" y="144563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{216407D7-0E79-4347-9722-22D5A05AC6D5}</a:tableStyleId>
              </a:tblPr>
              <a:tblGrid>
                <a:gridCol w="4745475"/>
                <a:gridCol w="4745475"/>
              </a:tblGrid>
              <a:tr h="7909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EB8B8C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Time:</a:t>
                      </a:r>
                      <a:endParaRPr b="1">
                        <a:solidFill>
                          <a:srgbClr val="EB8B8C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</a:tr>
              <a:tr h="2427050">
                <a:tc gridSpan="2"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EB8B8C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Talking points:</a:t>
                      </a:r>
                      <a:endParaRPr b="1">
                        <a:solidFill>
                          <a:srgbClr val="EB8B8C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rowSpan="2" hMerge="1"/>
              </a:tr>
              <a:tr h="2427050">
                <a:tc gridSpan="2" vMerge="1"/>
                <a:tc hMerge="1" vMerge="1"/>
              </a:tr>
            </a:tbl>
          </a:graphicData>
        </a:graphic>
      </p:graphicFrame>
      <p:sp>
        <p:nvSpPr>
          <p:cNvPr id="57" name="Google Shape;57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