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  <p:embeddedFont>
      <p:font typeface="Work Sans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16407D7-0E79-4347-9722-22D5A05AC6D5}">
  <a:tblStyle styleId="{216407D7-0E79-4347-9722-22D5A05AC6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17" Type="http://schemas.openxmlformats.org/officeDocument/2006/relationships/font" Target="fonts/WorkSans-bold.fntdata"/><Relationship Id="rId16" Type="http://schemas.openxmlformats.org/officeDocument/2006/relationships/font" Target="fonts/WorkSans-regular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f51aaf160_0_11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f51aaf16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EB8B8C"/>
                </a:solidFill>
                <a:latin typeface="IBM Plex Sans"/>
                <a:ea typeface="IBM Plex Sans"/>
                <a:cs typeface="IBM Plex Sans"/>
                <a:sym typeface="IBM Plex Sans"/>
              </a:rPr>
              <a:t>SPEED DATING</a:t>
            </a:r>
            <a:endParaRPr>
              <a:solidFill>
                <a:srgbClr val="EB8B8C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499788" y="14456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{216407D7-0E79-4347-9722-22D5A05AC6D5}</a:tableStyleId>
              </a:tblPr>
              <a:tblGrid>
                <a:gridCol w="4745475"/>
                <a:gridCol w="4745475"/>
              </a:tblGrid>
              <a:tr h="790925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EB8B8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Time:</a:t>
                      </a:r>
                      <a:endParaRPr b="1">
                        <a:solidFill>
                          <a:srgbClr val="EB8B8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</a:tr>
              <a:tr h="2427050">
                <a:tc gridSpan="2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rgbClr val="EB8B8C"/>
                          </a:solidFill>
                          <a:latin typeface="Work Sans"/>
                          <a:ea typeface="Work Sans"/>
                          <a:cs typeface="Work Sans"/>
                          <a:sym typeface="Work Sans"/>
                        </a:rPr>
                        <a:t>Talking points:</a:t>
                      </a:r>
                      <a:endParaRPr b="1">
                        <a:solidFill>
                          <a:srgbClr val="EB8B8C"/>
                        </a:solidFill>
                        <a:latin typeface="Work Sans"/>
                        <a:ea typeface="Work Sans"/>
                        <a:cs typeface="Work Sans"/>
                        <a:sym typeface="Work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 hMerge="1"/>
              </a:tr>
              <a:tr h="2427050">
                <a:tc gridSpan="2" vMerge="1"/>
                <a:tc hMerge="1" vMerge="1"/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